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17" d="100"/>
          <a:sy n="117" d="100"/>
        </p:scale>
        <p:origin x="84" y="43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karthikeyan8924@mountzion.ac.in"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3" y="1071495"/>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49770" y="2155624"/>
            <a:ext cx="6520068" cy="2554545"/>
          </a:xfrm>
          <a:prstGeom prst="rect">
            <a:avLst/>
          </a:prstGeom>
          <a:noFill/>
        </p:spPr>
        <p:txBody>
          <a:bodyPr wrap="square">
            <a:spAutoFit/>
          </a:bodyPr>
          <a:lstStyle/>
          <a:p>
            <a:pPr algn="ctr"/>
            <a:r>
              <a:rPr lang="en-IN" sz="2800" b="1" dirty="0">
                <a:solidFill>
                  <a:srgbClr val="000000"/>
                </a:solidFill>
                <a:effectLst/>
                <a:latin typeface="Calibri" panose="020F0502020204030204" pitchFamily="34" charset="0"/>
                <a:ea typeface="Calibri" panose="020F0502020204030204" pitchFamily="34" charset="0"/>
              </a:rPr>
              <a:t>Stock Market Forecast </a:t>
            </a:r>
          </a:p>
          <a:p>
            <a:pPr algn="ctr"/>
            <a:endParaRPr lang="en-US" sz="2000" b="1" dirty="0"/>
          </a:p>
          <a:p>
            <a:r>
              <a:rPr lang="en-US" sz="1400" dirty="0"/>
              <a:t>Team : Karthikeyan M (</a:t>
            </a:r>
            <a:r>
              <a:rPr lang="en-US" sz="1400" dirty="0">
                <a:hlinkClick r:id="rId8"/>
              </a:rPr>
              <a:t>karthikeyan8924@mountzion.ac.</a:t>
            </a:r>
            <a:r>
              <a:rPr lang="en-US" sz="1400">
                <a:hlinkClick r:id="rId8"/>
              </a:rPr>
              <a:t>in</a:t>
            </a:r>
            <a:r>
              <a:rPr lang="en-US" sz="1400"/>
              <a:t>)</a:t>
            </a:r>
          </a:p>
          <a:p>
            <a:endParaRPr lang="en-US" dirty="0"/>
          </a:p>
          <a:p>
            <a:r>
              <a:rPr lang="en-US" sz="1400" dirty="0"/>
              <a:t>Guide: Raja P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Master Trainer ,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Edunet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Foundations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285750" y="539953"/>
            <a:ext cx="7886430" cy="99387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6CBF51E1-E8F8-D6E6-B08B-87BC92750044}"/>
              </a:ext>
            </a:extLst>
          </p:cNvPr>
          <p:cNvSpPr>
            <a:spLocks noGrp="1" noChangeArrowheads="1"/>
          </p:cNvSpPr>
          <p:nvPr>
            <p:ph type="subTitle"/>
          </p:nvPr>
        </p:nvSpPr>
        <p:spPr bwMode="auto">
          <a:xfrm>
            <a:off x="136406" y="1139199"/>
            <a:ext cx="900759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Current Model</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Built a foundational stock price forecasting model using linear regression and technical indicators.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Future Enhancements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Integrate advanced machine learning techniques, like LSTM networks, for improved time-series forecasting.</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Expand features by adding more technical and macroeconomic indicators to increase model responsiveness.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Potential Approaches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Explore ensemble models or hybrid approaches to minimize forecasting errors.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Project Significance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Demonstrates a pathway to refine stock market predictions, paving the way for more reliable financial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decision-making with advanced methods.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63314" y="448284"/>
            <a:ext cx="7886430" cy="993870"/>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6D5764AF-2963-FDCD-A580-FB5EEC060349}"/>
              </a:ext>
            </a:extLst>
          </p:cNvPr>
          <p:cNvSpPr>
            <a:spLocks noGrp="1" noChangeArrowheads="1"/>
          </p:cNvSpPr>
          <p:nvPr>
            <p:ph type="subTitle"/>
          </p:nvPr>
        </p:nvSpPr>
        <p:spPr bwMode="auto">
          <a:xfrm>
            <a:off x="416856" y="896183"/>
            <a:ext cx="831028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Project Goal</a:t>
            </a:r>
            <a:r>
              <a:rPr kumimoji="0" lang="en-US" altLang="en-US" b="0" i="0" u="none" strike="noStrike" cap="none" normalizeH="0" baseline="0" dirty="0">
                <a:ln>
                  <a:noFill/>
                </a:ln>
                <a:solidFill>
                  <a:schemeClr val="tx1"/>
                </a:solidFill>
                <a:effectLst/>
                <a:latin typeface="Arial" panose="020B0604020202020204" pitchFamily="34" charset="0"/>
              </a:rPr>
              <a:t>: Forecast stock market trends using linear regression to predict stock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Source</a:t>
            </a:r>
            <a:r>
              <a:rPr kumimoji="0" lang="en-US" altLang="en-US" b="0" i="0" u="none" strike="noStrike" cap="none" normalizeH="0" baseline="0" dirty="0">
                <a:ln>
                  <a:noFill/>
                </a:ln>
                <a:solidFill>
                  <a:schemeClr val="tx1"/>
                </a:solidFill>
                <a:effectLst/>
                <a:latin typeface="Arial" panose="020B0604020202020204" pitchFamily="34" charset="0"/>
              </a:rPr>
              <a:t>: Historical pricing data from the NIFTY 50 index.</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Processing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tx1"/>
                </a:solidFill>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Load and structure data in a Pandas </a:t>
            </a:r>
            <a:r>
              <a:rPr kumimoji="0" lang="en-US" altLang="en-US" b="0" i="0" u="none" strike="noStrike" cap="none" normalizeH="0" baseline="0" dirty="0" err="1">
                <a:ln>
                  <a:noFill/>
                </a:ln>
                <a:solidFill>
                  <a:schemeClr val="tx1"/>
                </a:solidFill>
                <a:effectLst/>
                <a:latin typeface="Arial" panose="020B0604020202020204" pitchFamily="34" charset="0"/>
              </a:rPr>
              <a:t>DataFrame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Use the 10-day exponential moving average (EMA) as a key technical indicator.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Model Development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Train a simple linear regression model using EMA and other features to predict future closing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Performance Evaluation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Analyze accuracy by comparing actual and predicted values.</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tx1"/>
                </a:solidFill>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Plot results and calculate error magnitudes to assess predictive power.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Insights and Applications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Gauge the model’s potential for real-world stock forecasting.</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Identify improvement areas to enhance prediction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440097" y="497145"/>
            <a:ext cx="7886430" cy="993870"/>
          </a:xfrm>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006F43F-5DE1-A08F-39B7-78B3ED8E8E70}"/>
              </a:ext>
            </a:extLst>
          </p:cNvPr>
          <p:cNvSpPr>
            <a:spLocks noGrp="1"/>
          </p:cNvSpPr>
          <p:nvPr>
            <p:ph type="subTitle"/>
          </p:nvPr>
        </p:nvSpPr>
        <p:spPr>
          <a:xfrm>
            <a:off x="565739" y="1879215"/>
            <a:ext cx="7886430" cy="993870"/>
          </a:xfrm>
        </p:spPr>
        <p:txBody>
          <a:bodyPr/>
          <a:lstStyle/>
          <a:p>
            <a:r>
              <a:rPr lang="en-US" dirty="0"/>
              <a:t>Accurately forecasting stock prices is a significant challenge due to the inherent volatility and complexity of financial markets. Investors seek reliable models that can predict future stock movements to make informed decisions, yet existing models often struggle to achieve high accuracy. This project addresses this challenge by developing a stock price prediction model using linear regression, with a focus on the NIFTY 50 index. The model leverages historical price data and technical indicators, specifically the 10-day Exponential Moving Average, to predict closing prices. By assessing the model's accuracy and analyzing prediction errors, this project aims to provide insights into the potential and limitations of linear regression for stock market forecasting.</a:t>
            </a:r>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0527" y="495115"/>
            <a:ext cx="7886430" cy="99387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5663A4E0-EACF-800B-9501-6BFB404F0FF3}"/>
              </a:ext>
            </a:extLst>
          </p:cNvPr>
          <p:cNvSpPr>
            <a:spLocks noGrp="1" noChangeArrowheads="1"/>
          </p:cNvSpPr>
          <p:nvPr>
            <p:ph type="subTitle"/>
          </p:nvPr>
        </p:nvSpPr>
        <p:spPr bwMode="auto">
          <a:xfrm>
            <a:off x="310527" y="917151"/>
            <a:ext cx="8752717"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Objective</a:t>
            </a:r>
            <a:r>
              <a:rPr kumimoji="0" lang="en-US" altLang="en-US" b="0" i="0" u="none" strike="noStrike" cap="none" normalizeH="0" baseline="0" dirty="0">
                <a:ln>
                  <a:noFill/>
                </a:ln>
                <a:solidFill>
                  <a:schemeClr val="tx1"/>
                </a:solidFill>
                <a:effectLst/>
                <a:latin typeface="Arial" panose="020B0604020202020204" pitchFamily="34" charset="0"/>
              </a:rPr>
              <a:t>: Predict stock prices using a linear regression model, focusing on NIFTY 50 index historical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Preparation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Load and preprocess historical stock price data.</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tx1"/>
                </a:solidFill>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Compute technical indicators, notably the 10-day Exponential Moving Average (EMA).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Model Training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Use the 10-day EMA as a key feature to train the linear regression model.</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Identify patterns influencing stock price trends.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Evaluation Metrics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Compare actual and predicted closing prices.</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Calculate error metrics to assess model accuracy.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Outcomes and Potential</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Develop a straightforward yet effective forecasting model.</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Explore opportunities for further refinement through additional indicators or model adjustments.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28523" y="479837"/>
            <a:ext cx="7886430" cy="99387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Rectangle 1">
            <a:extLst>
              <a:ext uri="{FF2B5EF4-FFF2-40B4-BE49-F238E27FC236}">
                <a16:creationId xmlns:a16="http://schemas.microsoft.com/office/drawing/2014/main" id="{C1973B32-C13C-2EDE-9BE2-5FD2C343B9D6}"/>
              </a:ext>
            </a:extLst>
          </p:cNvPr>
          <p:cNvSpPr>
            <a:spLocks noGrp="1" noChangeArrowheads="1"/>
          </p:cNvSpPr>
          <p:nvPr>
            <p:ph type="subTitle"/>
          </p:nvPr>
        </p:nvSpPr>
        <p:spPr bwMode="auto">
          <a:xfrm>
            <a:off x="214953" y="976772"/>
            <a:ext cx="892904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Loading and Preprocessing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Load historical stock market data into a Pandas </a:t>
            </a:r>
            <a:r>
              <a:rPr kumimoji="0" lang="en-US" altLang="en-US" b="0" i="0" u="none" strike="noStrike" cap="none" normalizeH="0" baseline="0" dirty="0" err="1">
                <a:ln>
                  <a:noFill/>
                </a:ln>
                <a:solidFill>
                  <a:schemeClr val="tx1"/>
                </a:solidFill>
                <a:effectLst/>
                <a:latin typeface="Arial" panose="020B0604020202020204" pitchFamily="34" charset="0"/>
              </a:rPr>
              <a:t>DataFrame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Clean and preprocess data for accuracy and consistency.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Feature Engineering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Calculate technical indicators, including the 10-day Exponential Moving Average (EMA).</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Add these indicators as features for the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Splitting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Split data into training and testing sets to validate the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Model Training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Train a linear regression model using indicators like EMA to predict closing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Performance Evaluation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Compare predicted and actual prices.</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tx1"/>
                </a:solidFill>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Use error metrics (e.g., Mean Absolute Error (MAE), Root Mean Squared Error (RMSE)) to assess accuracy.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401269" y="538932"/>
            <a:ext cx="7886430" cy="99387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22F3E2DE-1BD5-C106-0E3D-3687BEB198FA}"/>
              </a:ext>
            </a:extLst>
          </p:cNvPr>
          <p:cNvSpPr>
            <a:spLocks noGrp="1" noChangeArrowheads="1"/>
          </p:cNvSpPr>
          <p:nvPr>
            <p:ph type="subTitle"/>
          </p:nvPr>
        </p:nvSpPr>
        <p:spPr bwMode="auto">
          <a:xfrm>
            <a:off x="915619" y="2399397"/>
            <a:ext cx="721676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97D048B-D815-3B11-7908-6CDB45717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949791"/>
            <a:ext cx="6316436" cy="3850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8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nm viedo">
            <a:hlinkClick r:id="" action="ppaction://media"/>
            <a:extLst>
              <a:ext uri="{FF2B5EF4-FFF2-40B4-BE49-F238E27FC236}">
                <a16:creationId xmlns:a16="http://schemas.microsoft.com/office/drawing/2014/main" id="{151B79F2-41DE-B62A-82F2-CF03097E1C1D}"/>
              </a:ext>
            </a:extLst>
          </p:cNvPr>
          <p:cNvPicPr>
            <a:picLocks noChangeAspect="1"/>
          </p:cNvPicPr>
          <p:nvPr>
            <a:videoFile r:link="rId2"/>
            <p:extLst>
              <p:ext uri="{DAA4B4D4-6D71-4841-9C94-3DE7FCFB9230}">
                <p14:media xmlns:p14="http://schemas.microsoft.com/office/powerpoint/2010/main" r:embed="rId1"/>
              </p:ext>
            </p:extLst>
          </p:nvPr>
        </p:nvPicPr>
        <p:blipFill>
          <a:blip r:embed="rId4">
            <a:lum contrast="17000"/>
          </a:blip>
          <a:stretch>
            <a:fillRect/>
          </a:stretch>
        </p:blipFill>
        <p:spPr>
          <a:xfrm>
            <a:off x="583278" y="861403"/>
            <a:ext cx="7483035" cy="3600000"/>
          </a:xfrm>
          <a:prstGeom prst="rect">
            <a:avLst/>
          </a:prstGeom>
          <a:ln>
            <a:solidFill>
              <a:schemeClr val="bg1">
                <a:lumMod val="95000"/>
              </a:schemeClr>
            </a:solidFill>
          </a:ln>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292804" y="483186"/>
            <a:ext cx="7886430" cy="99387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5" name="Rectangle 2">
            <a:extLst>
              <a:ext uri="{FF2B5EF4-FFF2-40B4-BE49-F238E27FC236}">
                <a16:creationId xmlns:a16="http://schemas.microsoft.com/office/drawing/2014/main" id="{81C22D49-FB59-1077-F17A-96E341E96042}"/>
              </a:ext>
            </a:extLst>
          </p:cNvPr>
          <p:cNvSpPr>
            <a:spLocks noGrp="1" noChangeArrowheads="1"/>
          </p:cNvSpPr>
          <p:nvPr>
            <p:ph type="subTitle"/>
          </p:nvPr>
        </p:nvSpPr>
        <p:spPr bwMode="auto">
          <a:xfrm>
            <a:off x="292804" y="764621"/>
            <a:ext cx="881844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Project Overview</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Developed a stock market forecasting model using historical pricing data and linear regression.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Key Features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Incorporated the 10-day Exponential Moving Average (EMA) and other technical indicators as predictors to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forecast closing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Model Insights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Linear regression provided a straightforward approach, offering useful insights into stock price trends.</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Limitations were noted in capturing short-term price fluctuations due to stock market volatility and noise.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Error Analysis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Accuracy challenges were reflected in the error metrics, highlighting areas for improvement.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Future Enhancements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Explore advanced models like machine learning algorithms for time-series data.</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Consider additional factors, such as macroeconomic indicators, to improve predictive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362</TotalTime>
  <Words>821</Words>
  <Application>Microsoft Office PowerPoint</Application>
  <PresentationFormat>On-screen Show (16:9)</PresentationFormat>
  <Paragraphs>117</Paragraphs>
  <Slides>11</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Karthikeyan Murugesan</cp:lastModifiedBy>
  <cp:revision>13</cp:revision>
  <dcterms:modified xsi:type="dcterms:W3CDTF">2024-11-14T05:17:16Z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